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4"/>
  </p:sldMasterIdLst>
  <p:notesMasterIdLst>
    <p:notesMasterId r:id="rId19"/>
  </p:notesMasterIdLst>
  <p:handoutMasterIdLst>
    <p:handoutMasterId r:id="rId20"/>
  </p:handoutMasterIdLst>
  <p:sldIdLst>
    <p:sldId id="2026819542" r:id="rId5"/>
    <p:sldId id="1197" r:id="rId6"/>
    <p:sldId id="1106" r:id="rId7"/>
    <p:sldId id="2026819512" r:id="rId8"/>
    <p:sldId id="2026819547" r:id="rId9"/>
    <p:sldId id="2026819548" r:id="rId10"/>
    <p:sldId id="2026819549" r:id="rId11"/>
    <p:sldId id="2026819550" r:id="rId12"/>
    <p:sldId id="2026819551" r:id="rId13"/>
    <p:sldId id="2026819552" r:id="rId14"/>
    <p:sldId id="2026819555" r:id="rId15"/>
    <p:sldId id="2026819554" r:id="rId16"/>
    <p:sldId id="2026819545" r:id="rId17"/>
    <p:sldId id="2026819543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Mware Explore" id="{7A68BF10-9764-449D-AEC2-B3EDAC23D6AA}">
          <p14:sldIdLst>
            <p14:sldId id="2026819542"/>
            <p14:sldId id="1197"/>
            <p14:sldId id="1106"/>
            <p14:sldId id="2026819512"/>
            <p14:sldId id="2026819547"/>
            <p14:sldId id="2026819548"/>
            <p14:sldId id="2026819549"/>
            <p14:sldId id="2026819550"/>
            <p14:sldId id="2026819551"/>
            <p14:sldId id="2026819552"/>
            <p14:sldId id="2026819555"/>
            <p14:sldId id="2026819554"/>
            <p14:sldId id="2026819545"/>
            <p14:sldId id="20268195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3C532-3EE2-854C-394E-7B559E589ADD}" v="9" dt="2022-06-07T22:58:43.057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42" autoAdjust="0"/>
    <p:restoredTop sz="96327" autoAdjust="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outlineViewPr>
    <p:cViewPr>
      <p:scale>
        <a:sx n="33" d="100"/>
        <a:sy n="33" d="100"/>
      </p:scale>
      <p:origin x="0" y="-72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7" d="100"/>
        <a:sy n="77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14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8/22/2022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8/22/2022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2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93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33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0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64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70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1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86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Title Slide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F1E79E-FF70-0DDD-CC36-17AD1BB5FF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84145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67C2DF7-FC41-6D91-2BA9-E9AB63F185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44013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Subtitle 11">
            <a:extLst>
              <a:ext uri="{FF2B5EF4-FFF2-40B4-BE49-F238E27FC236}">
                <a16:creationId xmlns:a16="http://schemas.microsoft.com/office/drawing/2014/main" id="{9C2EF381-B711-BFFC-C940-155EAB8639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itle 9">
            <a:extLst>
              <a:ext uri="{FF2B5EF4-FFF2-40B4-BE49-F238E27FC236}">
                <a16:creationId xmlns:a16="http://schemas.microsoft.com/office/drawing/2014/main" id="{AB07046A-846D-C0C1-11F5-A7331E28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E6E511C-86A1-B047-A521-E46D0AE9F5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A4BA3681-703C-66D2-2049-6F9FCD54A7D3}"/>
              </a:ext>
            </a:extLst>
          </p:cNvPr>
          <p:cNvSpPr txBox="1"/>
          <p:nvPr userDrawn="1"/>
        </p:nvSpPr>
        <p:spPr bwMode="white">
          <a:xfrm flipH="1">
            <a:off x="602966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5888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Photo parallelogram">
            <a:extLst>
              <a:ext uri="{FF2B5EF4-FFF2-40B4-BE49-F238E27FC236}">
                <a16:creationId xmlns:a16="http://schemas.microsoft.com/office/drawing/2014/main" id="{19D2D2B9-571C-7F46-9BFD-415022846095}"/>
              </a:ext>
            </a:extLst>
          </p:cNvPr>
          <p:cNvGrpSpPr/>
          <p:nvPr userDrawn="1"/>
        </p:nvGrpSpPr>
        <p:grpSpPr>
          <a:xfrm>
            <a:off x="0" y="-1138608"/>
            <a:ext cx="13073278" cy="9169882"/>
            <a:chOff x="-1" y="-1147317"/>
            <a:chExt cx="13073278" cy="9169882"/>
          </a:xfrm>
        </p:grpSpPr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91108D15-0A67-9746-8E99-7704B9FE2E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1">
              <a:extLst>
                <a:ext uri="{FF2B5EF4-FFF2-40B4-BE49-F238E27FC236}">
                  <a16:creationId xmlns:a16="http://schemas.microsoft.com/office/drawing/2014/main" id="{1F2C015A-FDDB-A946-B0D0-598A639BDE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F56B6859-6738-7A44-8ADF-6A1BECE51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Mask">
              <a:extLst>
                <a:ext uri="{FF2B5EF4-FFF2-40B4-BE49-F238E27FC236}">
                  <a16:creationId xmlns:a16="http://schemas.microsoft.com/office/drawing/2014/main" id="{D60AE490-FF3A-FB4E-BA33-35A902104A89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53095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5" y="2267712"/>
            <a:ext cx="6712235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= sustainability. Replace text with optional subhead or delete.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60A0638-0154-EA49-A014-5F2D5EAE00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71D568D5-BD8B-6948-9144-386E8CC67B9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8AAE0C0-8BB8-8847-BD6E-08DDC0B3BC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workers having a meeting at a long table. Multiple devices shown, one employee seated in a chair, one seated in a wheelchair.">
            <a:extLst>
              <a:ext uri="{FF2B5EF4-FFF2-40B4-BE49-F238E27FC236}">
                <a16:creationId xmlns:a16="http://schemas.microsoft.com/office/drawing/2014/main" id="{ACCB46EF-32C3-7E4D-BC86-0D69BB808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grpSp>
        <p:nvGrpSpPr>
          <p:cNvPr id="3" name="Photo parallelogram">
            <a:extLst>
              <a:ext uri="{FF2B5EF4-FFF2-40B4-BE49-F238E27FC236}">
                <a16:creationId xmlns:a16="http://schemas.microsoft.com/office/drawing/2014/main" id="{17F605AF-C77A-7B45-8B40-B1A17C1B1E24}"/>
              </a:ext>
            </a:extLst>
          </p:cNvPr>
          <p:cNvGrpSpPr/>
          <p:nvPr userDrawn="1"/>
        </p:nvGrpSpPr>
        <p:grpSpPr>
          <a:xfrm>
            <a:off x="-180753" y="-1222745"/>
            <a:ext cx="13563378" cy="9250325"/>
            <a:chOff x="-180753" y="-1222745"/>
            <a:chExt cx="13563378" cy="9250325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s">
              <a:extLst>
                <a:ext uri="{FF2B5EF4-FFF2-40B4-BE49-F238E27FC236}">
                  <a16:creationId xmlns:a16="http://schemas.microsoft.com/office/drawing/2014/main" id="{FE7BF62D-FF95-964C-BD10-55F667F30D49}"/>
                </a:ext>
              </a:extLst>
            </p:cNvPr>
            <p:cNvSpPr/>
            <p:nvPr userDrawn="1"/>
          </p:nvSpPr>
          <p:spPr>
            <a:xfrm>
              <a:off x="-180753" y="-1222745"/>
              <a:ext cx="13563378" cy="9250325"/>
            </a:xfrm>
            <a:custGeom>
              <a:avLst/>
              <a:gdLst>
                <a:gd name="connsiteX0" fmla="*/ 12369577 w 13563378"/>
                <a:gd name="connsiteY0" fmla="*/ 0 h 9250325"/>
                <a:gd name="connsiteX1" fmla="*/ 13563378 w 13563378"/>
                <a:gd name="connsiteY1" fmla="*/ 0 h 9250325"/>
                <a:gd name="connsiteX2" fmla="*/ 13563378 w 13563378"/>
                <a:gd name="connsiteY2" fmla="*/ 8223619 h 9250325"/>
                <a:gd name="connsiteX3" fmla="*/ 13460818 w 13563378"/>
                <a:gd name="connsiteY3" fmla="*/ 8223619 h 9250325"/>
                <a:gd name="connsiteX4" fmla="*/ 13460818 w 13563378"/>
                <a:gd name="connsiteY4" fmla="*/ 9250325 h 9250325"/>
                <a:gd name="connsiteX5" fmla="*/ 10632 w 13563378"/>
                <a:gd name="connsiteY5" fmla="*/ 9250325 h 9250325"/>
                <a:gd name="connsiteX6" fmla="*/ 10632 w 13563378"/>
                <a:gd name="connsiteY6" fmla="*/ 8080744 h 9250325"/>
                <a:gd name="connsiteX7" fmla="*/ 12369577 w 13563378"/>
                <a:gd name="connsiteY7" fmla="*/ 8080744 h 9250325"/>
                <a:gd name="connsiteX8" fmla="*/ 12369577 w 13563378"/>
                <a:gd name="connsiteY8" fmla="*/ 1222745 h 9250325"/>
                <a:gd name="connsiteX9" fmla="*/ 0 w 13563378"/>
                <a:gd name="connsiteY9" fmla="*/ 1222745 h 9250325"/>
                <a:gd name="connsiteX10" fmla="*/ 0 w 13563378"/>
                <a:gd name="connsiteY10" fmla="*/ 66805 h 9250325"/>
                <a:gd name="connsiteX11" fmla="*/ 12369577 w 13563378"/>
                <a:gd name="connsiteY11" fmla="*/ 66805 h 925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3378" h="9250325">
                  <a:moveTo>
                    <a:pt x="12369577" y="0"/>
                  </a:moveTo>
                  <a:lnTo>
                    <a:pt x="13563378" y="0"/>
                  </a:lnTo>
                  <a:lnTo>
                    <a:pt x="13563378" y="8223619"/>
                  </a:lnTo>
                  <a:lnTo>
                    <a:pt x="13460818" y="8223619"/>
                  </a:lnTo>
                  <a:lnTo>
                    <a:pt x="13460818" y="9250325"/>
                  </a:lnTo>
                  <a:lnTo>
                    <a:pt x="10632" y="9250325"/>
                  </a:lnTo>
                  <a:lnTo>
                    <a:pt x="10632" y="8080744"/>
                  </a:lnTo>
                  <a:lnTo>
                    <a:pt x="12369577" y="8080744"/>
                  </a:lnTo>
                  <a:lnTo>
                    <a:pt x="12369577" y="1222745"/>
                  </a:lnTo>
                  <a:lnTo>
                    <a:pt x="0" y="1222745"/>
                  </a:lnTo>
                  <a:lnTo>
                    <a:pt x="0" y="66805"/>
                  </a:lnTo>
                  <a:lnTo>
                    <a:pt x="12369577" y="6680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      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9" y="938794"/>
            <a:ext cx="562720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12798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DC5E77-30F1-3B47-A666-55D19D7CA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6FA06A60-BB27-CF44-AE6E-F9E2CE4050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122BD7DB-46F6-AF47-AA7E-A44530BA81F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diverse male workers having a discussion, one is holding a digital tablet, one is working on a laptop.">
            <a:extLst>
              <a:ext uri="{FF2B5EF4-FFF2-40B4-BE49-F238E27FC236}">
                <a16:creationId xmlns:a16="http://schemas.microsoft.com/office/drawing/2014/main" id="{4249174F-D683-2A44-B6F6-F53CABFC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35619" y="0"/>
            <a:ext cx="8153205" cy="6858000"/>
          </a:xfrm>
          <a:prstGeom prst="rect">
            <a:avLst/>
          </a:prstGeom>
        </p:spPr>
      </p:pic>
      <p:grpSp>
        <p:nvGrpSpPr>
          <p:cNvPr id="4" name="Photo parallelogram">
            <a:extLst>
              <a:ext uri="{FF2B5EF4-FFF2-40B4-BE49-F238E27FC236}">
                <a16:creationId xmlns:a16="http://schemas.microsoft.com/office/drawing/2014/main" id="{8B962EAF-5F4D-3D43-B036-87DCC0EE22E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">
              <a:extLst>
                <a:ext uri="{FF2B5EF4-FFF2-40B4-BE49-F238E27FC236}">
                  <a16:creationId xmlns:a16="http://schemas.microsoft.com/office/drawing/2014/main" id="{1434EE0F-07D2-4A4A-9732-A88CE7C9520F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6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255034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30B9954-0444-284A-882F-F841373C3B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55CE012D-EFA7-5349-8FA3-8BDA280608C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EA90A6E1-2960-3A43-85A7-7D1A9045D7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2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7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8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95BE09-C36A-4B4B-A4B4-51E3E278D94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0E066E-D547-6E42-9DC5-A20A619B8CB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6C00632-F722-264C-AADE-DE27CE15D72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Section Header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9378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93781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 if needed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2BEEC217-31EA-B4B4-A745-1D605E75807B}"/>
              </a:ext>
            </a:extLst>
          </p:cNvPr>
          <p:cNvSpPr txBox="1"/>
          <p:nvPr userDrawn="1"/>
        </p:nvSpPr>
        <p:spPr bwMode="white">
          <a:xfrm flipH="1">
            <a:off x="602966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2988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5A9134D-5DD4-8245-9037-C8B7963D2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DC9ABD8F-D231-E546-8F12-FE4A71F9AC0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8BF941-40E0-2843-9D5E-460E814482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676A12-E8D8-6542-A621-1803C4BF7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95476F4-AC15-8441-AB7C-5CA0A574FA0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4F7F44-0678-CB43-A44A-DFDC03042E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432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509CF8-0CDD-7D49-87CD-975F7FC1E0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E979BDF-61B3-CC46-966F-91E200327D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0E4F34FD-4F5F-C14A-B38E-48335DA278D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36000">
                <a:schemeClr val="bg1">
                  <a:alpha val="25000"/>
                </a:schemeClr>
              </a:gs>
              <a:gs pos="45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8369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7C6E31-1A0B-2F49-9319-40871607E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F40E61C-9300-8B46-B0F5-56EF72E40E6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F1119BB-A153-E04D-AED0-0347517BFE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rol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45720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BE8CF301-A89D-F446-8E25-48C52B357C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A6793BDF-BE4B-0441-BDFD-DE9B2F59D3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DF9375A3-70DB-2E43-AFE1-9357176168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6B89BA-DE17-014A-9ED8-790359ADE9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0E1473-AF0F-7C48-8FAF-3848C1B61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09A2D8-18F0-8A47-BD8C-DD1AF0B615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4E1A06A-E5D9-064B-85F4-74B463C7BD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6"/>
                </a:solidFill>
              </a:rPr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824627-50AB-F94E-9519-EADC5841F8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B11225E9-9FDD-8A48-8D5B-06243364D9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1AD14F46-0137-1243-A51E-CCFAC48A841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E2D407E0-D9E1-4F43-AF7D-98BE60A67CF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41C3EE44-95ED-8C43-A9B5-3DDCFC9E5A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5EE0DF6-6613-7C4A-96F2-955955727FB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B2639BF8-7BCE-C141-B252-99591A6B3F5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179DB1F6-DFFE-5E43-994F-B7DBFB112C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6C710D35-A62F-6545-8876-C6793E801C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B7F8A130-4773-4943-B490-D62738C50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B009F-8C77-4345-BB40-5C6D1F329C80}"/>
              </a:ext>
            </a:extLst>
          </p:cNvPr>
          <p:cNvSpPr txBox="1"/>
          <p:nvPr userDrawn="1"/>
        </p:nvSpPr>
        <p:spPr>
          <a:xfrm>
            <a:off x="610289" y="1257625"/>
            <a:ext cx="1939871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6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ED759A84-28CF-E54A-9FD6-F079AA84A6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79" r:id="rId3"/>
    <p:sldLayoutId id="2147484080" r:id="rId4"/>
    <p:sldLayoutId id="2147484081" r:id="rId5"/>
    <p:sldLayoutId id="2147483941" r:id="rId6"/>
    <p:sldLayoutId id="2147484082" r:id="rId7"/>
    <p:sldLayoutId id="2147484083" r:id="rId8"/>
    <p:sldLayoutId id="2147484084" r:id="rId9"/>
    <p:sldLayoutId id="2147483945" r:id="rId10"/>
    <p:sldLayoutId id="2147483996" r:id="rId11"/>
    <p:sldLayoutId id="2147483997" r:id="rId12"/>
    <p:sldLayoutId id="2147484002" r:id="rId13"/>
    <p:sldLayoutId id="2147484003" r:id="rId14"/>
    <p:sldLayoutId id="2147484074" r:id="rId15"/>
    <p:sldLayoutId id="2147484075" r:id="rId16"/>
    <p:sldLayoutId id="2147484076" r:id="rId17"/>
    <p:sldLayoutId id="2147484077" r:id="rId18"/>
    <p:sldLayoutId id="2147484078" r:id="rId19"/>
    <p:sldLayoutId id="2147483949" r:id="rId20"/>
    <p:sldLayoutId id="2147484004" r:id="rId21"/>
    <p:sldLayoutId id="2147484005" r:id="rId22"/>
    <p:sldLayoutId id="2147484006" r:id="rId23"/>
    <p:sldLayoutId id="2147484007" r:id="rId24"/>
    <p:sldLayoutId id="2147484008" r:id="rId25"/>
    <p:sldLayoutId id="2147484009" r:id="rId26"/>
    <p:sldLayoutId id="2147483995" r:id="rId27"/>
    <p:sldLayoutId id="2147483956" r:id="rId28"/>
    <p:sldLayoutId id="2147483957" r:id="rId29"/>
    <p:sldLayoutId id="2147483958" r:id="rId30"/>
    <p:sldLayoutId id="2147483959" r:id="rId31"/>
    <p:sldLayoutId id="2147484085" r:id="rId32"/>
    <p:sldLayoutId id="2147483960" r:id="rId33"/>
    <p:sldLayoutId id="2147483963" r:id="rId34"/>
    <p:sldLayoutId id="2147483961" r:id="rId35"/>
    <p:sldLayoutId id="2147483962" r:id="rId36"/>
    <p:sldLayoutId id="2147483964" r:id="rId37"/>
    <p:sldLayoutId id="2147483965" r:id="rId38"/>
    <p:sldLayoutId id="2147483966" r:id="rId39"/>
    <p:sldLayoutId id="2147484010" r:id="rId40"/>
    <p:sldLayoutId id="2147484011" r:id="rId41"/>
    <p:sldLayoutId id="2147484012" r:id="rId42"/>
    <p:sldLayoutId id="2147484013" r:id="rId43"/>
    <p:sldLayoutId id="2147484014" r:id="rId44"/>
    <p:sldLayoutId id="2147484015" r:id="rId45"/>
    <p:sldLayoutId id="2147484016" r:id="rId46"/>
    <p:sldLayoutId id="2147484017" r:id="rId47"/>
    <p:sldLayoutId id="2147483971" r:id="rId48"/>
    <p:sldLayoutId id="2147483972" r:id="rId49"/>
    <p:sldLayoutId id="2147483973" r:id="rId50"/>
    <p:sldLayoutId id="2147484018" r:id="rId51"/>
    <p:sldLayoutId id="2147484019" r:id="rId52"/>
    <p:sldLayoutId id="2147484020" r:id="rId53"/>
    <p:sldLayoutId id="2147483977" r:id="rId54"/>
    <p:sldLayoutId id="2147483978" r:id="rId55"/>
    <p:sldLayoutId id="2147483979" r:id="rId56"/>
    <p:sldLayoutId id="2147483980" r:id="rId57"/>
    <p:sldLayoutId id="2147483981" r:id="rId58"/>
    <p:sldLayoutId id="2147483982" r:id="rId59"/>
    <p:sldLayoutId id="2147483983" r:id="rId60"/>
    <p:sldLayoutId id="2147483984" r:id="rId61"/>
    <p:sldLayoutId id="2147483985" r:id="rId6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638C2-92DE-2213-B18D-F65FA6D03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168974"/>
            <a:ext cx="6062978" cy="355601"/>
          </a:xfrm>
        </p:spPr>
        <p:txBody>
          <a:bodyPr/>
          <a:lstStyle/>
          <a:p>
            <a:r>
              <a:rPr lang="en-US" sz="1600" dirty="0" smtClean="0"/>
              <a:t>Chief Information Officer – Belay Technologies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002B0-B622-EC56-C0FB-D4160E200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4767654"/>
            <a:ext cx="6062978" cy="35560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Justin Sider (He/Him)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CF5A958-9950-8A42-F0F0-DF2A1FE38A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An Explanation on </a:t>
            </a:r>
            <a:r>
              <a:rPr lang="en-US" dirty="0" err="1" smtClean="0"/>
              <a:t>PowerCLI</a:t>
            </a:r>
            <a:r>
              <a:rPr lang="en-US" dirty="0" smtClean="0"/>
              <a:t> Error Handling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769ED-8C95-86E8-6626-8E68A69F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Try This, Catch That, Finally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5D2F10-7E88-2ED9-776B-D4D79AD870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CODE1865US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639BD4-EB1C-7434-CA60-57025AB47A97}"/>
              </a:ext>
            </a:extLst>
          </p:cNvPr>
          <p:cNvSpPr txBox="1">
            <a:spLocks/>
          </p:cNvSpPr>
          <p:nvPr/>
        </p:nvSpPr>
        <p:spPr>
          <a:xfrm>
            <a:off x="474555" y="5918044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</a:t>
            </a:r>
            <a:r>
              <a:rPr lang="en-US" dirty="0" err="1"/>
              <a:t>vmwareexplore</a:t>
            </a:r>
            <a:r>
              <a:rPr lang="en-US" dirty="0"/>
              <a:t> </a:t>
            </a:r>
            <a:r>
              <a:rPr lang="en-US" dirty="0" smtClean="0"/>
              <a:t>#CODE1865US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54" y="1091683"/>
            <a:ext cx="7407864" cy="39001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F4C07-030B-784B-AB0A-E6424AC460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9809" y="-465554"/>
            <a:ext cx="11001004" cy="381000"/>
          </a:xfrm>
        </p:spPr>
        <p:txBody>
          <a:bodyPr/>
          <a:lstStyle/>
          <a:p>
            <a:r>
              <a:rPr lang="en-US" dirty="0"/>
              <a:t>Quote</a:t>
            </a:r>
            <a:r>
              <a:rPr lang="en-US" baseline="0" dirty="0"/>
              <a:t> Slide: Leaf and Ocean Color Theme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BD0CA1-ACA8-B54B-B5A1-5A083BD3B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1600200"/>
            <a:ext cx="5413248" cy="320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480204B-EBA1-D44A-B0DA-234CE0BCE2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48" y="5065776"/>
            <a:ext cx="4581144" cy="274320"/>
          </a:xfrm>
        </p:spPr>
        <p:txBody>
          <a:bodyPr/>
          <a:lstStyle/>
          <a:p>
            <a:r>
              <a:rPr lang="en-US" dirty="0" err="1" smtClean="0"/>
              <a:t>PowerCLI</a:t>
            </a:r>
            <a:endParaRPr lang="en-US" dirty="0"/>
          </a:p>
        </p:txBody>
      </p:sp>
      <p:pic>
        <p:nvPicPr>
          <p:cNvPr id="18" name="Picture 17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643" y="748259"/>
            <a:ext cx="11577531" cy="5691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11" y="1950319"/>
            <a:ext cx="4049204" cy="250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24" y="1600199"/>
            <a:ext cx="1036192" cy="10501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2614177"/>
            <a:ext cx="1535694" cy="12701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8" y="258870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117010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08" y="1145572"/>
            <a:ext cx="7305509" cy="38463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F4C07-030B-784B-AB0A-E6424AC460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9809" y="-465554"/>
            <a:ext cx="11001004" cy="381000"/>
          </a:xfrm>
        </p:spPr>
        <p:txBody>
          <a:bodyPr/>
          <a:lstStyle/>
          <a:p>
            <a:r>
              <a:rPr lang="en-US" dirty="0"/>
              <a:t>Quote</a:t>
            </a:r>
            <a:r>
              <a:rPr lang="en-US" baseline="0" dirty="0"/>
              <a:t> Slide: Leaf and Ocean Color Theme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BD0CA1-ACA8-B54B-B5A1-5A083BD3B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1600200"/>
            <a:ext cx="5413248" cy="320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480204B-EBA1-D44A-B0DA-234CE0BCE2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48" y="5065776"/>
            <a:ext cx="4581144" cy="274320"/>
          </a:xfrm>
        </p:spPr>
        <p:txBody>
          <a:bodyPr/>
          <a:lstStyle/>
          <a:p>
            <a:r>
              <a:rPr lang="en-US" dirty="0" smtClean="0"/>
              <a:t>API’s</a:t>
            </a:r>
            <a:endParaRPr lang="en-US" dirty="0"/>
          </a:p>
        </p:txBody>
      </p:sp>
      <p:pic>
        <p:nvPicPr>
          <p:cNvPr id="18" name="Picture 17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798883"/>
            <a:ext cx="11474550" cy="5640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11" y="1950319"/>
            <a:ext cx="4049204" cy="2500161"/>
          </a:xfrm>
          <a:prstGeom prst="rect">
            <a:avLst/>
          </a:prstGeom>
        </p:spPr>
      </p:pic>
      <p:grpSp>
        <p:nvGrpSpPr>
          <p:cNvPr id="16" name="Picture Placeholder 191" descr="Web 2&#10;">
            <a:extLst>
              <a:ext uri="{FF2B5EF4-FFF2-40B4-BE49-F238E27FC236}">
                <a16:creationId xmlns:a16="http://schemas.microsoft.com/office/drawing/2014/main" id="{6CFB4964-5B18-7542-862B-D88AC2912D33}"/>
              </a:ext>
            </a:extLst>
          </p:cNvPr>
          <p:cNvGrpSpPr/>
          <p:nvPr/>
        </p:nvGrpSpPr>
        <p:grpSpPr>
          <a:xfrm>
            <a:off x="3741948" y="1600200"/>
            <a:ext cx="601469" cy="601469"/>
            <a:chOff x="3164875" y="722801"/>
            <a:chExt cx="601469" cy="601469"/>
          </a:xfrm>
          <a:solidFill>
            <a:schemeClr val="accent2"/>
          </a:solidFill>
        </p:grpSpPr>
        <p:grpSp>
          <p:nvGrpSpPr>
            <p:cNvPr id="17" name="Picture Placeholder 191">
              <a:extLst>
                <a:ext uri="{FF2B5EF4-FFF2-40B4-BE49-F238E27FC236}">
                  <a16:creationId xmlns:a16="http://schemas.microsoft.com/office/drawing/2014/main" id="{A9F932A8-2B61-BB4D-8113-10833F133ABC}"/>
                </a:ext>
              </a:extLst>
            </p:cNvPr>
            <p:cNvGrpSpPr/>
            <p:nvPr/>
          </p:nvGrpSpPr>
          <p:grpSpPr>
            <a:xfrm>
              <a:off x="3231916" y="949222"/>
              <a:ext cx="449679" cy="125859"/>
              <a:chOff x="3231916" y="949222"/>
              <a:chExt cx="449679" cy="125859"/>
            </a:xfrm>
            <a:solidFill>
              <a:schemeClr val="accent2"/>
            </a:solidFill>
          </p:grpSpPr>
          <p:sp>
            <p:nvSpPr>
              <p:cNvPr id="20" name="Picture Placeholder 191">
                <a:extLst>
                  <a:ext uri="{FF2B5EF4-FFF2-40B4-BE49-F238E27FC236}">
                    <a16:creationId xmlns:a16="http://schemas.microsoft.com/office/drawing/2014/main" id="{BEDA569A-EEE2-C84D-9505-50EEEB0AAEFC}"/>
                  </a:ext>
                </a:extLst>
              </p:cNvPr>
              <p:cNvSpPr/>
              <p:nvPr/>
            </p:nvSpPr>
            <p:spPr>
              <a:xfrm>
                <a:off x="3231916" y="949222"/>
                <a:ext cx="184678" cy="125859"/>
              </a:xfrm>
              <a:custGeom>
                <a:avLst/>
                <a:gdLst>
                  <a:gd name="connsiteX0" fmla="*/ 0 w 184678"/>
                  <a:gd name="connsiteY0" fmla="*/ 0 h 125859"/>
                  <a:gd name="connsiteX1" fmla="*/ 16444 w 184678"/>
                  <a:gd name="connsiteY1" fmla="*/ 0 h 125859"/>
                  <a:gd name="connsiteX2" fmla="*/ 51229 w 184678"/>
                  <a:gd name="connsiteY2" fmla="*/ 101826 h 125859"/>
                  <a:gd name="connsiteX3" fmla="*/ 84750 w 184678"/>
                  <a:gd name="connsiteY3" fmla="*/ 0 h 125859"/>
                  <a:gd name="connsiteX4" fmla="*/ 99929 w 184678"/>
                  <a:gd name="connsiteY4" fmla="*/ 0 h 125859"/>
                  <a:gd name="connsiteX5" fmla="*/ 133449 w 184678"/>
                  <a:gd name="connsiteY5" fmla="*/ 101826 h 125859"/>
                  <a:gd name="connsiteX6" fmla="*/ 168234 w 184678"/>
                  <a:gd name="connsiteY6" fmla="*/ 0 h 125859"/>
                  <a:gd name="connsiteX7" fmla="*/ 184678 w 184678"/>
                  <a:gd name="connsiteY7" fmla="*/ 0 h 125859"/>
                  <a:gd name="connsiteX8" fmla="*/ 141671 w 184678"/>
                  <a:gd name="connsiteY8" fmla="*/ 125860 h 125859"/>
                  <a:gd name="connsiteX9" fmla="*/ 127757 w 184678"/>
                  <a:gd name="connsiteY9" fmla="*/ 125860 h 125859"/>
                  <a:gd name="connsiteX10" fmla="*/ 92972 w 184678"/>
                  <a:gd name="connsiteY10" fmla="*/ 18341 h 125859"/>
                  <a:gd name="connsiteX11" fmla="*/ 57554 w 184678"/>
                  <a:gd name="connsiteY11" fmla="*/ 125860 h 125859"/>
                  <a:gd name="connsiteX12" fmla="*/ 43007 w 184678"/>
                  <a:gd name="connsiteY12" fmla="*/ 125860 h 125859"/>
                  <a:gd name="connsiteX13" fmla="*/ 0 w 184678"/>
                  <a:gd name="connsiteY13" fmla="*/ 0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678" h="125859">
                    <a:moveTo>
                      <a:pt x="0" y="0"/>
                    </a:moveTo>
                    <a:lnTo>
                      <a:pt x="16444" y="0"/>
                    </a:lnTo>
                    <a:lnTo>
                      <a:pt x="51229" y="101826"/>
                    </a:lnTo>
                    <a:lnTo>
                      <a:pt x="84750" y="0"/>
                    </a:lnTo>
                    <a:lnTo>
                      <a:pt x="99929" y="0"/>
                    </a:lnTo>
                    <a:lnTo>
                      <a:pt x="133449" y="101826"/>
                    </a:lnTo>
                    <a:lnTo>
                      <a:pt x="168234" y="0"/>
                    </a:lnTo>
                    <a:lnTo>
                      <a:pt x="184678" y="0"/>
                    </a:lnTo>
                    <a:lnTo>
                      <a:pt x="141671" y="125860"/>
                    </a:lnTo>
                    <a:lnTo>
                      <a:pt x="127757" y="125860"/>
                    </a:lnTo>
                    <a:lnTo>
                      <a:pt x="92972" y="18341"/>
                    </a:lnTo>
                    <a:lnTo>
                      <a:pt x="57554" y="125860"/>
                    </a:lnTo>
                    <a:lnTo>
                      <a:pt x="43007" y="1258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icture Placeholder 191">
                <a:extLst>
                  <a:ext uri="{FF2B5EF4-FFF2-40B4-BE49-F238E27FC236}">
                    <a16:creationId xmlns:a16="http://schemas.microsoft.com/office/drawing/2014/main" id="{9EF08898-9339-0344-9FD0-D591C42FB16A}"/>
                  </a:ext>
                </a:extLst>
              </p:cNvPr>
              <p:cNvSpPr/>
              <p:nvPr/>
            </p:nvSpPr>
            <p:spPr>
              <a:xfrm>
                <a:off x="3453277" y="949222"/>
                <a:ext cx="90441" cy="125227"/>
              </a:xfrm>
              <a:custGeom>
                <a:avLst/>
                <a:gdLst>
                  <a:gd name="connsiteX0" fmla="*/ 13914 w 90441"/>
                  <a:gd name="connsiteY0" fmla="*/ 13282 h 125227"/>
                  <a:gd name="connsiteX1" fmla="*/ 13914 w 90441"/>
                  <a:gd name="connsiteY1" fmla="*/ 55024 h 125227"/>
                  <a:gd name="connsiteX2" fmla="*/ 82220 w 90441"/>
                  <a:gd name="connsiteY2" fmla="*/ 55024 h 125227"/>
                  <a:gd name="connsiteX3" fmla="*/ 82220 w 90441"/>
                  <a:gd name="connsiteY3" fmla="*/ 68306 h 125227"/>
                  <a:gd name="connsiteX4" fmla="*/ 13914 w 90441"/>
                  <a:gd name="connsiteY4" fmla="*/ 68306 h 125227"/>
                  <a:gd name="connsiteX5" fmla="*/ 13914 w 90441"/>
                  <a:gd name="connsiteY5" fmla="*/ 111945 h 125227"/>
                  <a:gd name="connsiteX6" fmla="*/ 89809 w 90441"/>
                  <a:gd name="connsiteY6" fmla="*/ 111945 h 125227"/>
                  <a:gd name="connsiteX7" fmla="*/ 89809 w 90441"/>
                  <a:gd name="connsiteY7" fmla="*/ 125227 h 125227"/>
                  <a:gd name="connsiteX8" fmla="*/ 0 w 90441"/>
                  <a:gd name="connsiteY8" fmla="*/ 125227 h 125227"/>
                  <a:gd name="connsiteX9" fmla="*/ 0 w 90441"/>
                  <a:gd name="connsiteY9" fmla="*/ 0 h 125227"/>
                  <a:gd name="connsiteX10" fmla="*/ 90442 w 90441"/>
                  <a:gd name="connsiteY10" fmla="*/ 0 h 125227"/>
                  <a:gd name="connsiteX11" fmla="*/ 90442 w 90441"/>
                  <a:gd name="connsiteY11" fmla="*/ 13282 h 125227"/>
                  <a:gd name="connsiteX12" fmla="*/ 13914 w 90441"/>
                  <a:gd name="connsiteY12" fmla="*/ 13282 h 12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41" h="125227">
                    <a:moveTo>
                      <a:pt x="13914" y="13282"/>
                    </a:moveTo>
                    <a:lnTo>
                      <a:pt x="13914" y="55024"/>
                    </a:lnTo>
                    <a:lnTo>
                      <a:pt x="82220" y="55024"/>
                    </a:lnTo>
                    <a:lnTo>
                      <a:pt x="82220" y="68306"/>
                    </a:lnTo>
                    <a:lnTo>
                      <a:pt x="13914" y="68306"/>
                    </a:lnTo>
                    <a:lnTo>
                      <a:pt x="13914" y="111945"/>
                    </a:lnTo>
                    <a:lnTo>
                      <a:pt x="89809" y="111945"/>
                    </a:lnTo>
                    <a:lnTo>
                      <a:pt x="89809" y="125227"/>
                    </a:lnTo>
                    <a:lnTo>
                      <a:pt x="0" y="125227"/>
                    </a:lnTo>
                    <a:lnTo>
                      <a:pt x="0" y="0"/>
                    </a:lnTo>
                    <a:lnTo>
                      <a:pt x="90442" y="0"/>
                    </a:lnTo>
                    <a:lnTo>
                      <a:pt x="90442" y="13282"/>
                    </a:lnTo>
                    <a:lnTo>
                      <a:pt x="13914" y="13282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icture Placeholder 191">
                <a:extLst>
                  <a:ext uri="{FF2B5EF4-FFF2-40B4-BE49-F238E27FC236}">
                    <a16:creationId xmlns:a16="http://schemas.microsoft.com/office/drawing/2014/main" id="{3F57030F-4F54-2946-9AA4-18A160653AB4}"/>
                  </a:ext>
                </a:extLst>
              </p:cNvPr>
              <p:cNvSpPr/>
              <p:nvPr/>
            </p:nvSpPr>
            <p:spPr>
              <a:xfrm>
                <a:off x="3584828" y="949222"/>
                <a:ext cx="96766" cy="125859"/>
              </a:xfrm>
              <a:custGeom>
                <a:avLst/>
                <a:gdLst>
                  <a:gd name="connsiteX0" fmla="*/ 0 w 96766"/>
                  <a:gd name="connsiteY0" fmla="*/ 0 h 125859"/>
                  <a:gd name="connsiteX1" fmla="*/ 57554 w 96766"/>
                  <a:gd name="connsiteY1" fmla="*/ 0 h 125859"/>
                  <a:gd name="connsiteX2" fmla="*/ 75263 w 96766"/>
                  <a:gd name="connsiteY2" fmla="*/ 3795 h 125859"/>
                  <a:gd name="connsiteX3" fmla="*/ 87280 w 96766"/>
                  <a:gd name="connsiteY3" fmla="*/ 15179 h 125859"/>
                  <a:gd name="connsiteX4" fmla="*/ 91707 w 96766"/>
                  <a:gd name="connsiteY4" fmla="*/ 31623 h 125859"/>
                  <a:gd name="connsiteX5" fmla="*/ 87280 w 96766"/>
                  <a:gd name="connsiteY5" fmla="*/ 47435 h 125859"/>
                  <a:gd name="connsiteX6" fmla="*/ 73998 w 96766"/>
                  <a:gd name="connsiteY6" fmla="*/ 59451 h 125859"/>
                  <a:gd name="connsiteX7" fmla="*/ 91074 w 96766"/>
                  <a:gd name="connsiteY7" fmla="*/ 73365 h 125859"/>
                  <a:gd name="connsiteX8" fmla="*/ 96766 w 96766"/>
                  <a:gd name="connsiteY8" fmla="*/ 91707 h 125859"/>
                  <a:gd name="connsiteX9" fmla="*/ 91707 w 96766"/>
                  <a:gd name="connsiteY9" fmla="*/ 109416 h 125859"/>
                  <a:gd name="connsiteX10" fmla="*/ 78425 w 96766"/>
                  <a:gd name="connsiteY10" fmla="*/ 121432 h 125859"/>
                  <a:gd name="connsiteX11" fmla="*/ 58819 w 96766"/>
                  <a:gd name="connsiteY11" fmla="*/ 125860 h 125859"/>
                  <a:gd name="connsiteX12" fmla="*/ 0 w 96766"/>
                  <a:gd name="connsiteY12" fmla="*/ 125860 h 125859"/>
                  <a:gd name="connsiteX13" fmla="*/ 0 w 96766"/>
                  <a:gd name="connsiteY13" fmla="*/ 0 h 125859"/>
                  <a:gd name="connsiteX14" fmla="*/ 53759 w 96766"/>
                  <a:gd name="connsiteY14" fmla="*/ 53127 h 125859"/>
                  <a:gd name="connsiteX15" fmla="*/ 70836 w 96766"/>
                  <a:gd name="connsiteY15" fmla="*/ 47435 h 125859"/>
                  <a:gd name="connsiteX16" fmla="*/ 77793 w 96766"/>
                  <a:gd name="connsiteY16" fmla="*/ 32888 h 125859"/>
                  <a:gd name="connsiteX17" fmla="*/ 70836 w 96766"/>
                  <a:gd name="connsiteY17" fmla="*/ 18341 h 125859"/>
                  <a:gd name="connsiteX18" fmla="*/ 53759 w 96766"/>
                  <a:gd name="connsiteY18" fmla="*/ 12649 h 125859"/>
                  <a:gd name="connsiteX19" fmla="*/ 13914 w 96766"/>
                  <a:gd name="connsiteY19" fmla="*/ 12649 h 125859"/>
                  <a:gd name="connsiteX20" fmla="*/ 13914 w 96766"/>
                  <a:gd name="connsiteY20" fmla="*/ 53127 h 125859"/>
                  <a:gd name="connsiteX21" fmla="*/ 53759 w 96766"/>
                  <a:gd name="connsiteY21" fmla="*/ 53127 h 125859"/>
                  <a:gd name="connsiteX22" fmla="*/ 56289 w 96766"/>
                  <a:gd name="connsiteY22" fmla="*/ 112578 h 125859"/>
                  <a:gd name="connsiteX23" fmla="*/ 75263 w 96766"/>
                  <a:gd name="connsiteY23" fmla="*/ 106253 h 125859"/>
                  <a:gd name="connsiteX24" fmla="*/ 82852 w 96766"/>
                  <a:gd name="connsiteY24" fmla="*/ 89177 h 125859"/>
                  <a:gd name="connsiteX25" fmla="*/ 75263 w 96766"/>
                  <a:gd name="connsiteY25" fmla="*/ 72100 h 125859"/>
                  <a:gd name="connsiteX26" fmla="*/ 56289 w 96766"/>
                  <a:gd name="connsiteY26" fmla="*/ 65776 h 125859"/>
                  <a:gd name="connsiteX27" fmla="*/ 14547 w 96766"/>
                  <a:gd name="connsiteY27" fmla="*/ 65776 h 125859"/>
                  <a:gd name="connsiteX28" fmla="*/ 14547 w 96766"/>
                  <a:gd name="connsiteY28" fmla="*/ 112578 h 125859"/>
                  <a:gd name="connsiteX29" fmla="*/ 56289 w 96766"/>
                  <a:gd name="connsiteY29" fmla="*/ 112578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6766" h="125859">
                    <a:moveTo>
                      <a:pt x="0" y="0"/>
                    </a:moveTo>
                    <a:lnTo>
                      <a:pt x="57554" y="0"/>
                    </a:lnTo>
                    <a:cubicBezTo>
                      <a:pt x="64511" y="0"/>
                      <a:pt x="70203" y="1265"/>
                      <a:pt x="75263" y="3795"/>
                    </a:cubicBezTo>
                    <a:cubicBezTo>
                      <a:pt x="80322" y="6325"/>
                      <a:pt x="84750" y="10119"/>
                      <a:pt x="87280" y="15179"/>
                    </a:cubicBezTo>
                    <a:cubicBezTo>
                      <a:pt x="89809" y="20239"/>
                      <a:pt x="91707" y="25298"/>
                      <a:pt x="91707" y="31623"/>
                    </a:cubicBezTo>
                    <a:cubicBezTo>
                      <a:pt x="91707" y="37948"/>
                      <a:pt x="90442" y="43007"/>
                      <a:pt x="87280" y="47435"/>
                    </a:cubicBezTo>
                    <a:cubicBezTo>
                      <a:pt x="84117" y="51862"/>
                      <a:pt x="79690" y="55656"/>
                      <a:pt x="73998" y="59451"/>
                    </a:cubicBezTo>
                    <a:cubicBezTo>
                      <a:pt x="81587" y="63246"/>
                      <a:pt x="87280" y="67673"/>
                      <a:pt x="91074" y="73365"/>
                    </a:cubicBezTo>
                    <a:cubicBezTo>
                      <a:pt x="94869" y="79058"/>
                      <a:pt x="96766" y="85382"/>
                      <a:pt x="96766" y="91707"/>
                    </a:cubicBezTo>
                    <a:cubicBezTo>
                      <a:pt x="96766" y="98031"/>
                      <a:pt x="94869" y="104356"/>
                      <a:pt x="91707" y="109416"/>
                    </a:cubicBezTo>
                    <a:cubicBezTo>
                      <a:pt x="88544" y="114475"/>
                      <a:pt x="84117" y="118902"/>
                      <a:pt x="78425" y="121432"/>
                    </a:cubicBezTo>
                    <a:cubicBezTo>
                      <a:pt x="72733" y="124595"/>
                      <a:pt x="66408" y="125860"/>
                      <a:pt x="58819" y="125860"/>
                    </a:cubicBezTo>
                    <a:lnTo>
                      <a:pt x="0" y="125860"/>
                    </a:lnTo>
                    <a:lnTo>
                      <a:pt x="0" y="0"/>
                    </a:lnTo>
                    <a:close/>
                    <a:moveTo>
                      <a:pt x="53759" y="53127"/>
                    </a:moveTo>
                    <a:cubicBezTo>
                      <a:pt x="60716" y="53127"/>
                      <a:pt x="66408" y="51229"/>
                      <a:pt x="70836" y="47435"/>
                    </a:cubicBezTo>
                    <a:cubicBezTo>
                      <a:pt x="75263" y="43640"/>
                      <a:pt x="77793" y="38580"/>
                      <a:pt x="77793" y="32888"/>
                    </a:cubicBezTo>
                    <a:cubicBezTo>
                      <a:pt x="77793" y="27196"/>
                      <a:pt x="75263" y="22136"/>
                      <a:pt x="70836" y="18341"/>
                    </a:cubicBezTo>
                    <a:cubicBezTo>
                      <a:pt x="66408" y="14547"/>
                      <a:pt x="60716" y="12649"/>
                      <a:pt x="53759" y="12649"/>
                    </a:cubicBezTo>
                    <a:lnTo>
                      <a:pt x="13914" y="12649"/>
                    </a:lnTo>
                    <a:lnTo>
                      <a:pt x="13914" y="53127"/>
                    </a:lnTo>
                    <a:lnTo>
                      <a:pt x="53759" y="53127"/>
                    </a:lnTo>
                    <a:close/>
                    <a:moveTo>
                      <a:pt x="56289" y="112578"/>
                    </a:moveTo>
                    <a:cubicBezTo>
                      <a:pt x="63878" y="112578"/>
                      <a:pt x="70203" y="110681"/>
                      <a:pt x="75263" y="106253"/>
                    </a:cubicBezTo>
                    <a:cubicBezTo>
                      <a:pt x="80322" y="101826"/>
                      <a:pt x="82852" y="96134"/>
                      <a:pt x="82852" y="89177"/>
                    </a:cubicBezTo>
                    <a:cubicBezTo>
                      <a:pt x="82852" y="82220"/>
                      <a:pt x="80322" y="76528"/>
                      <a:pt x="75263" y="72100"/>
                    </a:cubicBezTo>
                    <a:cubicBezTo>
                      <a:pt x="70203" y="67673"/>
                      <a:pt x="63878" y="65776"/>
                      <a:pt x="56289" y="65776"/>
                    </a:cubicBezTo>
                    <a:lnTo>
                      <a:pt x="14547" y="65776"/>
                    </a:lnTo>
                    <a:lnTo>
                      <a:pt x="14547" y="112578"/>
                    </a:lnTo>
                    <a:lnTo>
                      <a:pt x="56289" y="112578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Picture Placeholder 191">
              <a:extLst>
                <a:ext uri="{FF2B5EF4-FFF2-40B4-BE49-F238E27FC236}">
                  <a16:creationId xmlns:a16="http://schemas.microsoft.com/office/drawing/2014/main" id="{D908DBA0-FD4C-9B4B-AD70-04F4649B9710}"/>
                </a:ext>
              </a:extLst>
            </p:cNvPr>
            <p:cNvSpPr/>
            <p:nvPr/>
          </p:nvSpPr>
          <p:spPr>
            <a:xfrm>
              <a:off x="3164875" y="722801"/>
              <a:ext cx="601469" cy="601469"/>
            </a:xfrm>
            <a:custGeom>
              <a:avLst/>
              <a:gdLst>
                <a:gd name="connsiteX0" fmla="*/ 555300 w 601469"/>
                <a:gd name="connsiteY0" fmla="*/ 15812 h 601469"/>
                <a:gd name="connsiteX1" fmla="*/ 585658 w 601469"/>
                <a:gd name="connsiteY1" fmla="*/ 46170 h 601469"/>
                <a:gd name="connsiteX2" fmla="*/ 585658 w 601469"/>
                <a:gd name="connsiteY2" fmla="*/ 555300 h 601469"/>
                <a:gd name="connsiteX3" fmla="*/ 555300 w 601469"/>
                <a:gd name="connsiteY3" fmla="*/ 585658 h 601469"/>
                <a:gd name="connsiteX4" fmla="*/ 46170 w 601469"/>
                <a:gd name="connsiteY4" fmla="*/ 585658 h 601469"/>
                <a:gd name="connsiteX5" fmla="*/ 15812 w 601469"/>
                <a:gd name="connsiteY5" fmla="*/ 555300 h 601469"/>
                <a:gd name="connsiteX6" fmla="*/ 15812 w 601469"/>
                <a:gd name="connsiteY6" fmla="*/ 45537 h 601469"/>
                <a:gd name="connsiteX7" fmla="*/ 46170 w 601469"/>
                <a:gd name="connsiteY7" fmla="*/ 15179 h 601469"/>
                <a:gd name="connsiteX8" fmla="*/ 555300 w 601469"/>
                <a:gd name="connsiteY8" fmla="*/ 15179 h 601469"/>
                <a:gd name="connsiteX9" fmla="*/ 555300 w 601469"/>
                <a:gd name="connsiteY9" fmla="*/ 0 h 601469"/>
                <a:gd name="connsiteX10" fmla="*/ 46170 w 601469"/>
                <a:gd name="connsiteY10" fmla="*/ 0 h 601469"/>
                <a:gd name="connsiteX11" fmla="*/ 0 w 601469"/>
                <a:gd name="connsiteY11" fmla="*/ 46170 h 601469"/>
                <a:gd name="connsiteX12" fmla="*/ 0 w 601469"/>
                <a:gd name="connsiteY12" fmla="*/ 555300 h 601469"/>
                <a:gd name="connsiteX13" fmla="*/ 46170 w 601469"/>
                <a:gd name="connsiteY13" fmla="*/ 601469 h 601469"/>
                <a:gd name="connsiteX14" fmla="*/ 555300 w 601469"/>
                <a:gd name="connsiteY14" fmla="*/ 601469 h 601469"/>
                <a:gd name="connsiteX15" fmla="*/ 601469 w 601469"/>
                <a:gd name="connsiteY15" fmla="*/ 555300 h 601469"/>
                <a:gd name="connsiteX16" fmla="*/ 601469 w 601469"/>
                <a:gd name="connsiteY16" fmla="*/ 45537 h 601469"/>
                <a:gd name="connsiteX17" fmla="*/ 555300 w 601469"/>
                <a:gd name="connsiteY17" fmla="*/ 0 h 601469"/>
                <a:gd name="connsiteX18" fmla="*/ 555300 w 601469"/>
                <a:gd name="connsiteY18" fmla="*/ 0 h 60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1469" h="601469">
                  <a:moveTo>
                    <a:pt x="555300" y="15812"/>
                  </a:moveTo>
                  <a:cubicBezTo>
                    <a:pt x="571744" y="15812"/>
                    <a:pt x="585658" y="29093"/>
                    <a:pt x="585658" y="46170"/>
                  </a:cubicBezTo>
                  <a:lnTo>
                    <a:pt x="585658" y="555300"/>
                  </a:lnTo>
                  <a:cubicBezTo>
                    <a:pt x="585658" y="571744"/>
                    <a:pt x="572376" y="585658"/>
                    <a:pt x="555300" y="585658"/>
                  </a:cubicBezTo>
                  <a:lnTo>
                    <a:pt x="46170" y="585658"/>
                  </a:lnTo>
                  <a:cubicBezTo>
                    <a:pt x="29726" y="585658"/>
                    <a:pt x="15812" y="572376"/>
                    <a:pt x="15812" y="555300"/>
                  </a:cubicBezTo>
                  <a:lnTo>
                    <a:pt x="15812" y="45537"/>
                  </a:lnTo>
                  <a:cubicBezTo>
                    <a:pt x="15812" y="29093"/>
                    <a:pt x="29093" y="15179"/>
                    <a:pt x="46170" y="15179"/>
                  </a:cubicBezTo>
                  <a:lnTo>
                    <a:pt x="555300" y="15179"/>
                  </a:lnTo>
                  <a:moveTo>
                    <a:pt x="555300" y="0"/>
                  </a:moveTo>
                  <a:lnTo>
                    <a:pt x="46170" y="0"/>
                  </a:lnTo>
                  <a:cubicBezTo>
                    <a:pt x="20871" y="0"/>
                    <a:pt x="0" y="20239"/>
                    <a:pt x="0" y="46170"/>
                  </a:cubicBezTo>
                  <a:lnTo>
                    <a:pt x="0" y="555300"/>
                  </a:lnTo>
                  <a:cubicBezTo>
                    <a:pt x="0" y="580598"/>
                    <a:pt x="20239" y="601469"/>
                    <a:pt x="46170" y="601469"/>
                  </a:cubicBezTo>
                  <a:lnTo>
                    <a:pt x="555300" y="601469"/>
                  </a:lnTo>
                  <a:cubicBezTo>
                    <a:pt x="580598" y="601469"/>
                    <a:pt x="601469" y="581231"/>
                    <a:pt x="601469" y="555300"/>
                  </a:cubicBezTo>
                  <a:lnTo>
                    <a:pt x="601469" y="45537"/>
                  </a:lnTo>
                  <a:cubicBezTo>
                    <a:pt x="600837" y="20239"/>
                    <a:pt x="580598" y="0"/>
                    <a:pt x="555300" y="0"/>
                  </a:cubicBezTo>
                  <a:lnTo>
                    <a:pt x="555300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979" y="2376446"/>
            <a:ext cx="1865376" cy="14173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68" y="258870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24942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59358F-8160-6C4E-A952-1B3EF8E3C0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381000"/>
            <a:ext cx="11001375" cy="381000"/>
          </a:xfrm>
        </p:spPr>
        <p:txBody>
          <a:bodyPr/>
          <a:lstStyle/>
          <a:p>
            <a:r>
              <a:rPr lang="en-US" dirty="0"/>
              <a:t>Big statement text only; in Leaf color theme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65EF2-DFE3-43B0-A009-268CCBDCC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Recap – </a:t>
            </a:r>
          </a:p>
          <a:p>
            <a:endParaRPr lang="en-US" dirty="0"/>
          </a:p>
          <a:p>
            <a:r>
              <a:rPr lang="en-US" dirty="0" smtClean="0"/>
              <a:t>You’ve Got This!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11100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12C6-8E35-7B66-EF63-9222491D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53" y="2322674"/>
            <a:ext cx="6427626" cy="122936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Please take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your survey.</a:t>
            </a:r>
          </a:p>
        </p:txBody>
      </p:sp>
    </p:spTree>
    <p:extLst>
      <p:ext uri="{BB962C8B-B14F-4D97-AF65-F5344CB8AC3E}">
        <p14:creationId xmlns:p14="http://schemas.microsoft.com/office/powerpoint/2010/main" val="37116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12C6-8E35-7B66-EF63-9222491D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53" y="1775700"/>
            <a:ext cx="6427626" cy="1229360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145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56C1B3-F4C2-4C00-9CD9-A267ABE7E0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3911" y="1252220"/>
            <a:ext cx="10972800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presentation may contain product features or functionality that are currently under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overview of new technology represents no commitment from VMware to deliver these features in any generally available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Features are subject to change, and must not be included in contracts, purchase orders, or sales agreements of any kind.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Technical feasibility and market demand will affect final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Pricing and packaging for any new features/functionality/technology discussed or presented, have not been determined.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71F3E-BC1F-4B8F-AC6D-76C6CE16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Required Disclaimer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48822-2543-4E54-927E-42257488B12E}"/>
              </a:ext>
            </a:extLst>
          </p:cNvPr>
          <p:cNvSpPr txBox="1"/>
          <p:nvPr/>
        </p:nvSpPr>
        <p:spPr>
          <a:xfrm>
            <a:off x="616505" y="1600201"/>
            <a:ext cx="10584895" cy="3876039"/>
          </a:xfrm>
          <a:prstGeom prst="rect">
            <a:avLst/>
          </a:prstGeom>
        </p:spPr>
        <p:txBody>
          <a:bodyPr wrap="square" lIns="0" tIns="0" rIns="0" bIns="0" numCol="2" spcCol="457200" rtlCol="0">
            <a:noAutofit/>
          </a:bodyPr>
          <a:lstStyle/>
          <a:p>
            <a:pPr>
              <a:spcBef>
                <a:spcPts val="1200"/>
              </a:spcBef>
            </a:pP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91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1316C-8833-423F-9437-F1DEA52157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  <a:p>
            <a:r>
              <a:rPr lang="en-US" dirty="0" smtClean="0"/>
              <a:t>Terminating Errors</a:t>
            </a:r>
            <a:endParaRPr lang="en-US" dirty="0"/>
          </a:p>
          <a:p>
            <a:r>
              <a:rPr lang="en-US" dirty="0" smtClean="0"/>
              <a:t>Non-Terminating Errors</a:t>
            </a:r>
            <a:endParaRPr lang="en-US" dirty="0"/>
          </a:p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/>
          </a:p>
          <a:p>
            <a:r>
              <a:rPr lang="en-US" dirty="0" smtClean="0"/>
              <a:t>Try &amp; Catch</a:t>
            </a:r>
          </a:p>
          <a:p>
            <a:r>
              <a:rPr lang="en-US" dirty="0" smtClean="0"/>
              <a:t>Finally</a:t>
            </a:r>
          </a:p>
          <a:p>
            <a:r>
              <a:rPr lang="en-US" dirty="0" err="1" smtClean="0"/>
              <a:t>PowerCLI</a:t>
            </a:r>
            <a:r>
              <a:rPr lang="en-US" dirty="0" smtClean="0"/>
              <a:t> Demo</a:t>
            </a:r>
          </a:p>
          <a:p>
            <a:r>
              <a:rPr lang="en-US" dirty="0" smtClean="0"/>
              <a:t>API 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34627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33B492-F965-4563-BD39-8D3121D3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229792"/>
            <a:ext cx="6427626" cy="1229360"/>
          </a:xfrm>
        </p:spPr>
        <p:txBody>
          <a:bodyPr/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7" y="2155799"/>
            <a:ext cx="2944869" cy="2474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91134" y="4509559"/>
            <a:ext cx="2729041" cy="2046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108" y="1611983"/>
            <a:ext cx="5448692" cy="4321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Job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CIO – Belay Technologies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Blog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https://invoke-automation.blog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GitHub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https://github.com/jpsider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Twitter/Slack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@</a:t>
            </a:r>
            <a:r>
              <a:rPr lang="en-US" b="1" dirty="0" err="1" smtClean="0">
                <a:solidFill>
                  <a:schemeClr val="tx2"/>
                </a:solidFill>
              </a:rPr>
              <a:t>jpsider</a:t>
            </a:r>
            <a:endParaRPr lang="en-US" b="1" dirty="0" smtClean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VMware Programs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VMUG Advantage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vExpert</a:t>
            </a:r>
            <a:r>
              <a:rPr lang="en-US" dirty="0" smtClean="0">
                <a:solidFill>
                  <a:schemeClr val="tx2"/>
                </a:solidFill>
              </a:rPr>
              <a:t> x7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VMware Code Coach 20-22</a:t>
            </a:r>
            <a:endParaRPr lang="en-US" sz="1800" dirty="0" smtClean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19" y="189923"/>
            <a:ext cx="2944869" cy="31427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671" y="160886"/>
            <a:ext cx="1913725" cy="19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7665203" cy="1229360"/>
          </a:xfrm>
        </p:spPr>
        <p:txBody>
          <a:bodyPr/>
          <a:lstStyle/>
          <a:p>
            <a:r>
              <a:rPr lang="en-US" dirty="0" smtClean="0"/>
              <a:t>Terminating Errors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550EC0-B798-5C47-8D04-123C3A7DF10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0881" y="1962912"/>
            <a:ext cx="6408402" cy="1202760"/>
          </a:xfrm>
        </p:spPr>
        <p:txBody>
          <a:bodyPr/>
          <a:lstStyle/>
          <a:p>
            <a:r>
              <a:rPr lang="en-US" dirty="0" smtClean="0"/>
              <a:t>It stops or halts the execution of the script so that the commands in the next lines cannot be executed.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41872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8363954" cy="1229360"/>
          </a:xfrm>
        </p:spPr>
        <p:txBody>
          <a:bodyPr/>
          <a:lstStyle/>
          <a:p>
            <a:r>
              <a:rPr lang="en-US" dirty="0" smtClean="0"/>
              <a:t>Non-Terminating Errors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55C441A-683D-3F4F-82C3-F1C0094EF00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Are generally generated by internal cmdlets and automatically handled by them, but the error does not terminate the execution of the pipeline.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352340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7070411" cy="1229360"/>
          </a:xfrm>
        </p:spPr>
        <p:txBody>
          <a:bodyPr/>
          <a:lstStyle/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A9254-898A-BD4C-A55B-188872C388E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2"/>
            <a:ext cx="6408402" cy="700882"/>
          </a:xfrm>
        </p:spPr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ErrorActionPreference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Only responds to Non-terminating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Console/Script Specific</a:t>
            </a:r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ErrorAction</a:t>
            </a:r>
            <a:r>
              <a:rPr lang="en-US" dirty="0" smtClean="0"/>
              <a:t> 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Specific to a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Overrides $</a:t>
            </a:r>
            <a:r>
              <a:rPr lang="en-US" dirty="0" err="1" smtClean="0"/>
              <a:t>ErrorActionPreference</a:t>
            </a:r>
            <a:endParaRPr lang="en-US" dirty="0"/>
          </a:p>
          <a:p>
            <a:r>
              <a:rPr lang="en-US" dirty="0" smtClean="0"/>
              <a:t>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/>
              <a:t>SilentlyContinue</a:t>
            </a:r>
            <a:r>
              <a:rPr lang="en-US" b="1" dirty="0" smtClean="0"/>
              <a:t>, Stop, Continue</a:t>
            </a:r>
            <a:r>
              <a:rPr lang="en-US" dirty="0" smtClean="0"/>
              <a:t>, Inquire, Ignore, Suspend, Break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390426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1" y="633994"/>
            <a:ext cx="8301633" cy="1229360"/>
          </a:xfrm>
        </p:spPr>
        <p:txBody>
          <a:bodyPr/>
          <a:lstStyle/>
          <a:p>
            <a:r>
              <a:rPr lang="en-US" dirty="0" smtClean="0"/>
              <a:t>Try &amp; Catch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CC4ABC4-CEDE-8146-926D-F256BAC803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2"/>
            <a:ext cx="6408402" cy="700882"/>
          </a:xfrm>
        </p:spPr>
        <p:txBody>
          <a:bodyPr/>
          <a:lstStyle/>
          <a:p>
            <a:r>
              <a:rPr lang="en-US" dirty="0"/>
              <a:t>Click to add smaller information such as a subhead or a few bullets lorem ipsum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13130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6985157" cy="1229360"/>
          </a:xfrm>
        </p:spPr>
        <p:txBody>
          <a:bodyPr/>
          <a:lstStyle/>
          <a:p>
            <a:r>
              <a:rPr lang="en-US" dirty="0" smtClean="0"/>
              <a:t>Finally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5BD6C-ED3A-5A4D-9E55-685FFFAAED1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2"/>
            <a:ext cx="6408402" cy="700882"/>
          </a:xfrm>
        </p:spPr>
        <p:txBody>
          <a:bodyPr/>
          <a:lstStyle/>
          <a:p>
            <a:r>
              <a:rPr lang="en-US" dirty="0"/>
              <a:t>Click to add smaller information such as a subhead or a few bullets lorem ipsum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27363"/>
            <a:ext cx="12188825" cy="358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accent2"/>
                </a:solidFill>
              </a:rPr>
              <a:t>https://github.com/jpsider/Invoke-Automation/tree/master/Powercli/VMworld2022</a:t>
            </a:r>
          </a:p>
        </p:txBody>
      </p:sp>
    </p:spTree>
    <p:extLst>
      <p:ext uri="{BB962C8B-B14F-4D97-AF65-F5344CB8AC3E}">
        <p14:creationId xmlns:p14="http://schemas.microsoft.com/office/powerpoint/2010/main" val="7751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vmw-ppt-guidelines-light" id="{40FCF820-B567-0147-9E10-CA0AE5ACC528}" vid="{3EAEA0CF-207A-B141-958C-5F8F4FBEE06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1FCA4AD15FBA48BE953CD27256527F" ma:contentTypeVersion="8" ma:contentTypeDescription="Create a new document." ma:contentTypeScope="" ma:versionID="1d956e641423324e823eb37613a15c10">
  <xsd:schema xmlns:xsd="http://www.w3.org/2001/XMLSchema" xmlns:xs="http://www.w3.org/2001/XMLSchema" xmlns:p="http://schemas.microsoft.com/office/2006/metadata/properties" xmlns:ns2="82b30294-2231-4eb1-bd98-b720139eea10" xmlns:ns3="c44bce99-eae2-48e4-8067-79f98434d013" targetNamespace="http://schemas.microsoft.com/office/2006/metadata/properties" ma:root="true" ma:fieldsID="6b39e1b0226eeb8b1f1cff4826743a98" ns2:_="" ns3:_="">
    <xsd:import namespace="82b30294-2231-4eb1-bd98-b720139eea10"/>
    <xsd:import namespace="c44bce99-eae2-48e4-8067-79f98434d0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30294-2231-4eb1-bd98-b720139eea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4bce99-eae2-48e4-8067-79f98434d01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5BF765-39C7-4030-8888-F90EF607D5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64A691-3ADF-40E3-8712-B484EDDFD97B}">
  <ds:schemaRefs>
    <ds:schemaRef ds:uri="http://schemas.microsoft.com/office/2006/documentManagement/types"/>
    <ds:schemaRef ds:uri="c44bce99-eae2-48e4-8067-79f98434d013"/>
    <ds:schemaRef ds:uri="http://schemas.openxmlformats.org/package/2006/metadata/core-properties"/>
    <ds:schemaRef ds:uri="http://purl.org/dc/terms/"/>
    <ds:schemaRef ds:uri="http://purl.org/dc/elements/1.1/"/>
    <ds:schemaRef ds:uri="82b30294-2231-4eb1-bd98-b720139eea10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1F1DCD-EE96-4FBA-88A5-363922FAC5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30294-2231-4eb1-bd98-b720139eea10"/>
    <ds:schemaRef ds:uri="c44bce99-eae2-48e4-8067-79f98434d0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310</TotalTime>
  <Words>364</Words>
  <Application>Microsoft Office PowerPoint</Application>
  <PresentationFormat>Custom</PresentationFormat>
  <Paragraphs>80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Camphor Std</vt:lpstr>
      <vt:lpstr>Metropolis</vt:lpstr>
      <vt:lpstr>Metropolis Light</vt:lpstr>
      <vt:lpstr>Open Sans</vt:lpstr>
      <vt:lpstr>System Font Regular</vt:lpstr>
      <vt:lpstr>Verdana</vt:lpstr>
      <vt:lpstr>VMware_white_16x9</vt:lpstr>
      <vt:lpstr>Try This, Catch That, Finally</vt:lpstr>
      <vt:lpstr>Required Disclaimer </vt:lpstr>
      <vt:lpstr>PowerPoint Presentation</vt:lpstr>
      <vt:lpstr>Justin P. Sider</vt:lpstr>
      <vt:lpstr>Terminating Errors</vt:lpstr>
      <vt:lpstr>Non-Terminating Errors</vt:lpstr>
      <vt:lpstr>ErrorAction Thingys</vt:lpstr>
      <vt:lpstr>Try &amp; Catch</vt:lpstr>
      <vt:lpstr>Finally</vt:lpstr>
      <vt:lpstr>Quote Slide: Leaf and Ocean Color Theme</vt:lpstr>
      <vt:lpstr>Quote Slide: Leaf and Ocean Color Theme</vt:lpstr>
      <vt:lpstr>Big statement text only; in Leaf color theme </vt:lpstr>
      <vt:lpstr>Please take  your survey.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Lindy Groening</dc:creator>
  <cp:lastModifiedBy>Windows User</cp:lastModifiedBy>
  <cp:revision>26</cp:revision>
  <dcterms:created xsi:type="dcterms:W3CDTF">2022-05-18T00:33:21Z</dcterms:created>
  <dcterms:modified xsi:type="dcterms:W3CDTF">2022-08-22T22:06:06Z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0x010100491FCA4AD15FBA48BE953CD27256527F</vt:lpwstr>
  </property>
</Properties>
</file>